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89852" autoAdjust="0"/>
  </p:normalViewPr>
  <p:slideViewPr>
    <p:cSldViewPr snapToGrid="0">
      <p:cViewPr varScale="1">
        <p:scale>
          <a:sx n="38" d="100"/>
          <a:sy n="38" d="100"/>
        </p:scale>
        <p:origin x="-114" y="-5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DE0AC2-CE9D-4B20-812B-9DE579DC9546}" type="datetimeFigureOut">
              <a:rPr lang="en-US" smtClean="0"/>
              <a:t>3/26/2017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ECFAE-6AD3-4CE9-8D0D-16C31FF79C22}" type="slidenum">
              <a:rPr lang="en-US" smtClean="0"/>
              <a:t>‹#›</a:t>
            </a:fld>
            <a:endParaRPr lang="en-US"/>
          </a:p>
        </p:txBody>
      </p:sp>
    </p:spTree>
    <p:extLst>
      <p:ext uri="{BB962C8B-B14F-4D97-AF65-F5344CB8AC3E}">
        <p14:creationId xmlns:p14="http://schemas.microsoft.com/office/powerpoint/2010/main" val="509460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EECFAE-6AD3-4CE9-8D0D-16C31FF79C22}" type="slidenum">
              <a:rPr lang="en-US" smtClean="0"/>
              <a:t>3</a:t>
            </a:fld>
            <a:endParaRPr lang="en-US"/>
          </a:p>
        </p:txBody>
      </p:sp>
    </p:spTree>
    <p:extLst>
      <p:ext uri="{BB962C8B-B14F-4D97-AF65-F5344CB8AC3E}">
        <p14:creationId xmlns:p14="http://schemas.microsoft.com/office/powerpoint/2010/main" val="3001317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3/26/2017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294" y="874643"/>
            <a:ext cx="9356035" cy="1510748"/>
          </a:xfrm>
        </p:spPr>
        <p:txBody>
          <a:bodyPr/>
          <a:lstStyle/>
          <a:p>
            <a:r>
              <a:rPr lang="en-US" dirty="0"/>
              <a:t>The Struggles of Serving God</a:t>
            </a:r>
          </a:p>
        </p:txBody>
      </p:sp>
      <p:sp>
        <p:nvSpPr>
          <p:cNvPr id="3" name="Subtitle 2"/>
          <p:cNvSpPr>
            <a:spLocks noGrp="1"/>
          </p:cNvSpPr>
          <p:nvPr>
            <p:ph type="subTitle" idx="1"/>
          </p:nvPr>
        </p:nvSpPr>
        <p:spPr>
          <a:xfrm>
            <a:off x="278294" y="4050833"/>
            <a:ext cx="8995709" cy="1096899"/>
          </a:xfrm>
        </p:spPr>
        <p:txBody>
          <a:bodyPr>
            <a:normAutofit/>
          </a:bodyPr>
          <a:lstStyle/>
          <a:p>
            <a:r>
              <a:rPr lang="en-US" sz="2800" dirty="0"/>
              <a:t>John 15:18-21, Acts 26:9-11, 1 Corinthians 1:20-25</a:t>
            </a:r>
          </a:p>
        </p:txBody>
      </p:sp>
    </p:spTree>
    <p:extLst>
      <p:ext uri="{BB962C8B-B14F-4D97-AF65-F5344CB8AC3E}">
        <p14:creationId xmlns:p14="http://schemas.microsoft.com/office/powerpoint/2010/main" val="67513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Whitefield</a:t>
            </a:r>
            <a:br>
              <a:rPr lang="en-US" dirty="0"/>
            </a:br>
            <a:r>
              <a:rPr lang="en-US" dirty="0"/>
              <a:t>1714-1770</a:t>
            </a:r>
          </a:p>
        </p:txBody>
      </p:sp>
      <p:pic>
        <p:nvPicPr>
          <p:cNvPr id="4" name="Content Placeholder 3"/>
          <p:cNvPicPr>
            <a:picLocks noGrp="1" noChangeAspect="1"/>
          </p:cNvPicPr>
          <p:nvPr>
            <p:ph idx="1"/>
          </p:nvPr>
        </p:nvPicPr>
        <p:blipFill>
          <a:blip r:embed="rId2"/>
          <a:stretch>
            <a:fillRect/>
          </a:stretch>
        </p:blipFill>
        <p:spPr>
          <a:xfrm>
            <a:off x="7168243" y="344557"/>
            <a:ext cx="4792500" cy="6513443"/>
          </a:xfrm>
          <a:prstGeom prst="rect">
            <a:avLst/>
          </a:prstGeom>
        </p:spPr>
      </p:pic>
    </p:spTree>
    <p:extLst>
      <p:ext uri="{BB962C8B-B14F-4D97-AF65-F5344CB8AC3E}">
        <p14:creationId xmlns:p14="http://schemas.microsoft.com/office/powerpoint/2010/main" val="1641675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
            <a:ext cx="9645445" cy="6990735"/>
          </a:xfrm>
        </p:spPr>
        <p:txBody>
          <a:bodyPr>
            <a:normAutofit fontScale="85000" lnSpcReduction="20000"/>
          </a:bodyPr>
          <a:lstStyle/>
          <a:p>
            <a:pPr>
              <a:buFont typeface="Arial" panose="020B0604020202020204" pitchFamily="34" charset="0"/>
              <a:buChar char="•"/>
            </a:pPr>
            <a:r>
              <a:rPr lang="en-US" sz="2600" dirty="0"/>
              <a:t>In his search for God before his conversion, Whitefield fasted to the point that he broke his health and, under doctor’s orders, was confined to bed for seven weeks.</a:t>
            </a:r>
          </a:p>
          <a:p>
            <a:pPr>
              <a:buFont typeface="Arial" panose="020B0604020202020204" pitchFamily="34" charset="0"/>
              <a:buChar char="•"/>
            </a:pPr>
            <a:endParaRPr lang="en-US" sz="2600" dirty="0"/>
          </a:p>
          <a:p>
            <a:pPr>
              <a:buFont typeface="Arial" panose="020B0604020202020204" pitchFamily="34" charset="0"/>
              <a:buChar char="•"/>
            </a:pPr>
            <a:r>
              <a:rPr lang="en-US" sz="2600" dirty="0"/>
              <a:t>Whitefield preached at both Harvard and New Haven College (Yale). At Harvard it was reported that “The College is entirely changed. The students are full of God.” Yet Harvard’s leading professors later wrote a pamphlet denouncing Whitefield.</a:t>
            </a:r>
          </a:p>
          <a:p>
            <a:pPr>
              <a:buFont typeface="Arial" panose="020B0604020202020204" pitchFamily="34" charset="0"/>
              <a:buChar char="•"/>
            </a:pPr>
            <a:endParaRPr lang="en-US" sz="2600" dirty="0"/>
          </a:p>
          <a:p>
            <a:pPr>
              <a:buFont typeface="Arial" panose="020B0604020202020204" pitchFamily="34" charset="0"/>
              <a:buChar char="•"/>
            </a:pPr>
            <a:r>
              <a:rPr lang="en-US" sz="2600" dirty="0"/>
              <a:t>John Wesley is known as founder of the Methodist movement, but Whitefield formed a Methodist society first. In fact, Whitefield pioneered most methods used in the 1700s’ evangelical awakenings: preaching in fields rather than churches, publishing a magazine, and holding conferences.</a:t>
            </a:r>
          </a:p>
          <a:p>
            <a:pPr>
              <a:buFont typeface="Arial" panose="020B0604020202020204" pitchFamily="34" charset="0"/>
              <a:buChar char="•"/>
            </a:pPr>
            <a:endParaRPr lang="en-US" sz="2600" dirty="0"/>
          </a:p>
          <a:p>
            <a:pPr>
              <a:buFont typeface="Arial" panose="020B0604020202020204" pitchFamily="34" charset="0"/>
              <a:buChar char="•"/>
            </a:pPr>
            <a:r>
              <a:rPr lang="en-US" sz="2600" dirty="0"/>
              <a:t>Whitefield became close friends with Benjamin Franklin. Franklin once estimated that Whitefield, without any amplification, could be heard by more than 30,000 people.</a:t>
            </a:r>
          </a:p>
          <a:p>
            <a:pPr>
              <a:buFont typeface="Arial" panose="020B0604020202020204" pitchFamily="34" charset="0"/>
              <a:buChar char="•"/>
            </a:pPr>
            <a:endParaRPr lang="en-US" sz="2600" dirty="0"/>
          </a:p>
          <a:p>
            <a:pPr>
              <a:buFont typeface="Arial" panose="020B0604020202020204" pitchFamily="34" charset="0"/>
              <a:buChar char="•"/>
            </a:pPr>
            <a:r>
              <a:rPr lang="en-US" sz="2600" dirty="0"/>
              <a:t>In his lifetime, Whitefield preached at least 18,000 times. He addressed perhaps 10,000,000 hearers.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8290011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74</TotalTime>
  <Words>186</Words>
  <Application>Microsoft Office PowerPoint</Application>
  <PresentationFormat>Custom</PresentationFormat>
  <Paragraphs>13</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Facet</vt:lpstr>
      <vt:lpstr>The Struggles of Serving God</vt:lpstr>
      <vt:lpstr>George Whitefield 1714-1770</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Struggles of Serving God</dc:title>
  <dc:creator>Christopher Keefer</dc:creator>
  <cp:lastModifiedBy>Marshall Taylor</cp:lastModifiedBy>
  <cp:revision>4</cp:revision>
  <dcterms:created xsi:type="dcterms:W3CDTF">2017-03-26T13:30:14Z</dcterms:created>
  <dcterms:modified xsi:type="dcterms:W3CDTF">2017-03-26T23:36:24Z</dcterms:modified>
</cp:coreProperties>
</file>